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22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0D659-9005-4E7F-8E8B-E8679255F154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6EEC0-2FD9-4566-A36D-E6F2F37FE7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tc.usf.edu/clipart/5700/5767/romeo&amp;juliet_6_lg.gi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-187747"/>
            <a:ext cx="9144000" cy="704574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81000" y="3352800"/>
            <a:ext cx="7772400" cy="1470025"/>
          </a:xfrm>
        </p:spPr>
        <p:txBody>
          <a:bodyPr/>
          <a:lstStyle/>
          <a:p>
            <a:r>
              <a:rPr lang="en-US" dirty="0" smtClean="0"/>
              <a:t>Conquering Death: </a:t>
            </a:r>
            <a:br>
              <a:rPr lang="en-US" dirty="0" smtClean="0"/>
            </a:br>
            <a:r>
              <a:rPr lang="en-US" i="1" dirty="0" smtClean="0"/>
              <a:t>Romeo and Juliet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r>
              <a:rPr lang="en-US" b="1" dirty="0" smtClean="0"/>
              <a:t>By: Nita Tunga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/>
              <a:t>“‘Depart again: here, here will I remain</a:t>
            </a:r>
          </a:p>
          <a:p>
            <a:pPr>
              <a:buNone/>
            </a:pPr>
            <a:r>
              <a:rPr lang="en-US" dirty="0"/>
              <a:t>With worms that are thy chamber-maids: O, here</a:t>
            </a:r>
          </a:p>
          <a:p>
            <a:pPr>
              <a:buNone/>
            </a:pPr>
            <a:r>
              <a:rPr lang="en-US" dirty="0"/>
              <a:t>Will I set up my everlasting rest…</a:t>
            </a:r>
          </a:p>
          <a:p>
            <a:pPr>
              <a:buNone/>
            </a:pPr>
            <a:r>
              <a:rPr lang="en-US" dirty="0"/>
              <a:t>Here’s to my love (Drinks) O true apothecary!</a:t>
            </a:r>
          </a:p>
          <a:p>
            <a:pPr>
              <a:buNone/>
            </a:pPr>
            <a:r>
              <a:rPr lang="en-US" dirty="0"/>
              <a:t>Thy drugs are quick. Thus with a kiss I die’”(119-121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6" name="Picture 2" descr="http://imagecache6.allposters.com/LRG/29/2934/82CRD00Z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0000" t="5333" r="12000" b="4000"/>
          <a:stretch>
            <a:fillRect/>
          </a:stretch>
        </p:blipFill>
        <p:spPr bwMode="auto">
          <a:xfrm>
            <a:off x="5181600" y="2567776"/>
            <a:ext cx="2971800" cy="2590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Juliet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“‘And I will do it [die]without fear or doubt, </a:t>
            </a:r>
          </a:p>
          <a:p>
            <a:pPr>
              <a:buNone/>
            </a:pPr>
            <a:r>
              <a:rPr lang="en-US" dirty="0" smtClean="0"/>
              <a:t>To live an </a:t>
            </a:r>
            <a:r>
              <a:rPr lang="en-US" dirty="0" err="1" smtClean="0"/>
              <a:t>unstain’d</a:t>
            </a:r>
            <a:r>
              <a:rPr lang="en-US" dirty="0" smtClean="0"/>
              <a:t> wife to my sweet love’”(97).</a:t>
            </a:r>
          </a:p>
          <a:p>
            <a:endParaRPr lang="en-US" dirty="0"/>
          </a:p>
        </p:txBody>
      </p:sp>
      <p:pic>
        <p:nvPicPr>
          <p:cNvPr id="7170" name="Picture 2" descr="http://europeofalleuropeforall.files.wordpress.com/2008/10/14_14_82-romeo-and-juliet-balcony-verona-italy_we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1508" b="5717"/>
          <a:stretch>
            <a:fillRect/>
          </a:stretch>
        </p:blipFill>
        <p:spPr bwMode="auto">
          <a:xfrm>
            <a:off x="5257800" y="1447800"/>
            <a:ext cx="29718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5800" y="1371600"/>
            <a:ext cx="10058400" cy="3886200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Culture</a:t>
            </a:r>
            <a:endParaRPr lang="en-US" sz="8800" dirty="0"/>
          </a:p>
        </p:txBody>
      </p:sp>
      <p:pic>
        <p:nvPicPr>
          <p:cNvPr id="6148" name="Picture 4" descr="http://www.macicehouse.org/images/PICTSwords.JPG"/>
          <p:cNvPicPr>
            <a:picLocks noChangeAspect="1" noChangeArrowheads="1"/>
          </p:cNvPicPr>
          <p:nvPr/>
        </p:nvPicPr>
        <p:blipFill>
          <a:blip r:embed="rId2" cstate="print"/>
          <a:srcRect r="4941" b="15467"/>
          <a:stretch>
            <a:fillRect/>
          </a:stretch>
        </p:blipFill>
        <p:spPr bwMode="auto">
          <a:xfrm>
            <a:off x="5397500" y="0"/>
            <a:ext cx="3746500" cy="2498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685800" y="13716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00" dirty="0" smtClean="0">
                <a:latin typeface="+mj-lt"/>
                <a:ea typeface="+mj-ea"/>
                <a:cs typeface="+mj-cs"/>
              </a:rPr>
              <a:t>Identity</a:t>
            </a:r>
            <a:endParaRPr kumimoji="0" lang="en-US" sz="8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http://www.great-inspirational-quotes.com/images/505428_holding_ha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685800" y="13716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Values</a:t>
            </a:r>
          </a:p>
        </p:txBody>
      </p:sp>
      <p:pic>
        <p:nvPicPr>
          <p:cNvPr id="4102" name="Picture 6" descr="http://www.glogster.com/media/1/3/0/65/30065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0599" y="4114801"/>
            <a:ext cx="4223402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pload.wikimedia.org/wikipedia/commons/0/0f/Frederick_Leighton_-_The_Reconciliation_of_the_Montagues_and_Capulets_over_the_Dead_Bodies_of_Romeo_and_Juli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57200"/>
            <a:ext cx="75819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89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Conquering Death:  Romeo and Juliet</vt:lpstr>
      <vt:lpstr>Romeo</vt:lpstr>
      <vt:lpstr>Juliet</vt:lpstr>
      <vt:lpstr>Culture</vt:lpstr>
      <vt:lpstr>Slide 5</vt:lpstr>
      <vt:lpstr>Slide 6</vt:lpstr>
      <vt:lpstr>Slide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Conquering Death:  Romeo and Juliet</dc:title>
  <dc:creator>suresht</dc:creator>
  <cp:lastModifiedBy>tunga</cp:lastModifiedBy>
  <cp:revision>6</cp:revision>
  <dcterms:created xsi:type="dcterms:W3CDTF">2010-05-24T23:30:12Z</dcterms:created>
  <dcterms:modified xsi:type="dcterms:W3CDTF">2010-05-25T11:20:32Z</dcterms:modified>
</cp:coreProperties>
</file>